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A2CA1-349E-4B89-9FE6-EED3276E3906}" type="datetimeFigureOut">
              <a:rPr lang="th-TH" smtClean="0"/>
              <a:t>22/09/58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55EAD-12E8-48FA-A5FA-D5BDA21FCD6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5EC298-EB22-46A4-B941-BEA90AEB4AF9}" type="datetimeFigureOut">
              <a:rPr lang="th-TH" smtClean="0"/>
              <a:pPr/>
              <a:t>22/09/58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3044DB-02C3-4ABB-88E2-EC9259E43AC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C:\Users\User\Downloads\20150921_143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143512"/>
            <a:ext cx="1836448" cy="13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794" y="857232"/>
            <a:ext cx="6843738" cy="2214578"/>
          </a:xfrm>
        </p:spPr>
        <p:txBody>
          <a:bodyPr>
            <a:normAutofit/>
          </a:bodyPr>
          <a:lstStyle/>
          <a:p>
            <a:r>
              <a:rPr lang="th-TH" dirty="0" smtClean="0"/>
              <a:t>1. จัดเตรียมยาที่จ</a:t>
            </a:r>
            <a:r>
              <a:rPr lang="th-TH" dirty="0"/>
              <a:t>ำ</a:t>
            </a:r>
            <a:r>
              <a:rPr lang="th-TH" dirty="0" smtClean="0"/>
              <a:t>เป็นให้เพียงพอ เช่นยาระงับปวด โดยเฉพาะ </a:t>
            </a:r>
            <a:r>
              <a:rPr lang="en-US" dirty="0" smtClean="0"/>
              <a:t>morphine </a:t>
            </a:r>
            <a:r>
              <a:rPr lang="th-TH" dirty="0" smtClean="0"/>
              <a:t>รูปแบบต่างๆ 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2. ช่วยให้การดูแลบริหารยาและปฏิกิริยาของยาต่างๆ</a:t>
            </a:r>
            <a:endParaRPr lang="th-TH" dirty="0"/>
          </a:p>
        </p:txBody>
      </p:sp>
      <p:pic>
        <p:nvPicPr>
          <p:cNvPr id="6" name="รูปภาพ 5" descr="C:\Users\User\Downloads\20150921_1437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143512"/>
            <a:ext cx="1840879" cy="13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C:\Users\User\Downloads\20150921_1438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0702">
            <a:off x="5743101" y="4367439"/>
            <a:ext cx="2403032" cy="13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/>
              <a:t>การใช้ยา  </a:t>
            </a:r>
            <a:r>
              <a:rPr lang="en-US" b="1" dirty="0"/>
              <a:t>Palliative </a:t>
            </a:r>
            <a:r>
              <a:rPr lang="th-TH" b="1" dirty="0"/>
              <a:t>ในโรงพยาบาลร้อยเอ็ด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85852" y="1571612"/>
            <a:ext cx="6572296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ยาที่มี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ในโรงพยาบาลร้อยเอ็ด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๑.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MST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( 10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, 30 ,  mg/tab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๒.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Kapanol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( 20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, 50 ,  mg/cap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๓.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Mo syrup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๔.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Fentanyl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patch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( 25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, 50  mcg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๕.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Fentanyl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injection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๖.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Mo  injection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๗.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Methadone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syrup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๘.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Pethidine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inj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50 mg/ml</a:t>
            </a:r>
            <a:r>
              <a:rPr kumimoji="0" lang="th-T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3600" b="1" dirty="0" smtClean="0"/>
              <a:t>แนว</a:t>
            </a:r>
            <a:r>
              <a:rPr lang="th-TH" sz="3600" b="1" dirty="0"/>
              <a:t>ทางการบริหาร</a:t>
            </a:r>
            <a:r>
              <a:rPr lang="th-TH" sz="3600" b="1" dirty="0" smtClean="0"/>
              <a:t>จัดการกรณีที่ผู้ป่วยจำเป็นต้องใช้ </a:t>
            </a:r>
            <a:r>
              <a:rPr lang="en-US" sz="3600" b="1" dirty="0" err="1" smtClean="0"/>
              <a:t>Opioids</a:t>
            </a:r>
            <a:r>
              <a:rPr lang="th-TH" sz="3600" b="1" dirty="0" smtClean="0"/>
              <a:t> ชนิดฉีดกลับบ้านหรือไปใช้ที่บ้าน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th-TH" sz="36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85918" y="2214554"/>
            <a:ext cx="5786478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/>
              <a:t>แพทย์ลงความเห็นว่า</a:t>
            </a:r>
            <a:r>
              <a:rPr lang="th-TH" b="1" dirty="0"/>
              <a:t>ผู้ป่วยเข้าสู่ระยะสุดท้าย</a:t>
            </a:r>
            <a:r>
              <a:rPr lang="th-TH" dirty="0"/>
              <a:t> และแพทย์พิจารณาแล้วว่าเห็นสมควรต้องใช้ยา </a:t>
            </a:r>
            <a:r>
              <a:rPr lang="en-US" dirty="0" err="1"/>
              <a:t>Opioids</a:t>
            </a:r>
            <a:r>
              <a:rPr lang="th-TH" dirty="0"/>
              <a:t> ชนิดฉีดกลับบ้านหรือไปใช้ที่บ้าน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4714884"/>
            <a:ext cx="614944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แพทย์สั่งยาใน </a:t>
            </a:r>
            <a:r>
              <a:rPr kumimoji="0" lang="th-TH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ใบสั่งยา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</a:t>
            </a:r>
            <a:r>
              <a:rPr kumimoji="0" lang="th-TH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เซ็นใบ </a:t>
            </a:r>
            <a:r>
              <a:rPr kumimoji="0" lang="th-TH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ยส</a:t>
            </a:r>
            <a:r>
              <a:rPr kumimoji="0" lang="th-TH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5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บันทึกข้อความ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ขอใช้ยา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Opioids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ชนิดฉีดรายบุคคล ส่งห้องยา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4357686" y="3786190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 l="27861" t="19334" r="27182" b="4919"/>
          <a:stretch>
            <a:fillRect/>
          </a:stretch>
        </p:blipFill>
        <p:spPr bwMode="auto">
          <a:xfrm>
            <a:off x="1643042" y="571480"/>
            <a:ext cx="5715040" cy="5429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 l="30734" t="20415" r="25407" b="17160"/>
          <a:stretch>
            <a:fillRect/>
          </a:stretch>
        </p:blipFill>
        <p:spPr bwMode="auto">
          <a:xfrm>
            <a:off x="1500166" y="642918"/>
            <a:ext cx="6500858" cy="5715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714356"/>
            <a:ext cx="671517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เภสัชตรวจเช็คเอกสาร จ่ายยาตามใบสั่งยาของแพทย์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214810" y="1428736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28" y="2500306"/>
            <a:ext cx="664373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Cordia New" pitchFamily="34" charset="-34"/>
                <a:cs typeface="Cordia New" pitchFamily="34" charset="-34"/>
              </a:rPr>
              <a:t>พยาบาลวางสายและใส่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Heparin lock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หรือเครื่องให้ยาใต้ผิวหนัง 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Syringe driver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728" y="4429132"/>
            <a:ext cx="671517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dirty="0">
                <a:latin typeface="Cordia New" pitchFamily="34" charset="-34"/>
                <a:cs typeface="Cordia New" pitchFamily="34" charset="-34"/>
              </a:rPr>
              <a:t>เมื่อยาหมดญาติมาเบิกที่ศูนย์กรุณา 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พีร์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       คำทอน 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dirty="0" smtClean="0">
                <a:latin typeface="Cordia New" pitchFamily="34" charset="-34"/>
                <a:cs typeface="Cordia New" pitchFamily="34" charset="-34"/>
              </a:rPr>
              <a:t>โดย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นำสมุดบันทึกการให้ยามา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ด้วย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214810" y="350043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000" b="1" dirty="0" smtClean="0">
                <a:latin typeface="Cordia New" pitchFamily="34" charset="-34"/>
                <a:cs typeface="Cordia New" pitchFamily="34" charset="-34"/>
              </a:rPr>
              <a:t>การคืนยา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" name="รูปภาพ 2" descr="C:\Users\User\Downloads\20150921_144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4292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การบริบาลเภสัชกรรมผู้ป่วยโดยการเยี่ยมบ้าน</a:t>
            </a:r>
            <a:endParaRPr lang="th-TH" dirty="0"/>
          </a:p>
        </p:txBody>
      </p:sp>
      <p:pic>
        <p:nvPicPr>
          <p:cNvPr id="1026" name="Picture 2" descr="C:\Users\User\Pictures\Nisha\C360_2013-11-18-14-29-26_or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545854" cy="4643470"/>
          </a:xfrm>
          <a:prstGeom prst="rect">
            <a:avLst/>
          </a:prstGeom>
          <a:noFill/>
        </p:spPr>
      </p:pic>
      <p:pic>
        <p:nvPicPr>
          <p:cNvPr id="1028" name="Picture 4" descr="C:\Users\User\Pictures\Nisha\cached19608288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1928826" cy="2400310"/>
          </a:xfrm>
          <a:prstGeom prst="rect">
            <a:avLst/>
          </a:prstGeom>
          <a:noFill/>
        </p:spPr>
      </p:pic>
      <p:pic>
        <p:nvPicPr>
          <p:cNvPr id="1029" name="Picture 5" descr="C:\Users\User\Pictures\Nisha\cached-20003561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2438400" cy="1785950"/>
          </a:xfrm>
          <a:prstGeom prst="rect">
            <a:avLst/>
          </a:prstGeom>
          <a:noFill/>
        </p:spPr>
      </p:pic>
      <p:pic>
        <p:nvPicPr>
          <p:cNvPr id="3" name="Picture 10" descr="F:\DSCF5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14298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F:\DSCF6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186</Words>
  <Application>Microsoft Office PowerPoint</Application>
  <PresentationFormat>นำเสนอทางหน้าจอ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เฉลียง</vt:lpstr>
      <vt:lpstr>1. จัดเตรียมยาที่จำเป็นให้เพียงพอ เช่นยาระงับปวด โดยเฉพาะ morphine รูปแบบต่างๆ   2. ช่วยให้การดูแลบริหารยาและปฏิกิริยาของยาต่างๆ</vt:lpstr>
      <vt:lpstr>การใช้ยา  Palliative ในโรงพยาบาลร้อยเอ็ด </vt:lpstr>
      <vt:lpstr> แนวทางการบริหารจัดการกรณีที่ผู้ป่วยจำเป็นต้องใช้ Opioids ชนิดฉีดกลับบ้านหรือไปใช้ที่บ้าน  </vt:lpstr>
      <vt:lpstr>ภาพนิ่ง 4</vt:lpstr>
      <vt:lpstr>ภาพนิ่ง 5</vt:lpstr>
      <vt:lpstr>ภาพนิ่ง 6</vt:lpstr>
      <vt:lpstr>การคืนยา</vt:lpstr>
      <vt:lpstr>การบริบาลเภสัชกรรมผู้ป่วยโดยการเยี่ยมบ้าน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จัดเตรียมยาที่จำเป็นให้เพียงพอ เช่นยาระงับปวด โดยเฉพาะ morphine รูปแบบต่างๆ  2. ช่วยให้การดูแลบริหารยาและปฏิกิริยาของยาต่างๆ</dc:title>
  <dc:creator>User</dc:creator>
  <cp:lastModifiedBy>User</cp:lastModifiedBy>
  <cp:revision>8</cp:revision>
  <dcterms:created xsi:type="dcterms:W3CDTF">2015-09-22T12:21:07Z</dcterms:created>
  <dcterms:modified xsi:type="dcterms:W3CDTF">2015-09-22T13:40:35Z</dcterms:modified>
</cp:coreProperties>
</file>